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iViV7ADJfgBT9NGIs8gbsJUQ1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f93f748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ef93f7482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0a3d96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d10a3d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fc4124b5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efc4124b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eccd0168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eeccd016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ca39d3600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ca39d360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-gobierno.png" id="12" name="Google Shape;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4" name="Google Shape;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naranja.png" id="18" name="Google Shape;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rre.png" id="20" name="Google Shape;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+textura.png" id="22" name="Google Shape;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con-franja.png" id="24" name="Google Shape;2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25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45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7.png"/><Relationship Id="rId13" Type="http://schemas.openxmlformats.org/officeDocument/2006/relationships/image" Target="../media/image40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9.png"/><Relationship Id="rId17" Type="http://schemas.openxmlformats.org/officeDocument/2006/relationships/image" Target="../media/image50.png"/><Relationship Id="rId16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43.png"/><Relationship Id="rId8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3901368" y="1004558"/>
            <a:ext cx="275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853572" y="3172106"/>
            <a:ext cx="275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Darly Jinet Giron Castillo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Juan Pablo Mamian Campo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Yurani Lised Guaical Quilindo</a:t>
            </a:r>
            <a:endParaRPr b="1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300" y="848625"/>
            <a:ext cx="1700274" cy="7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21" y="1136602"/>
            <a:ext cx="608543" cy="5929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 txBox="1"/>
          <p:nvPr/>
        </p:nvSpPr>
        <p:spPr>
          <a:xfrm>
            <a:off x="336426" y="109875"/>
            <a:ext cx="339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Antecedentes</a:t>
            </a:r>
            <a:endParaRPr b="1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771500" y="837475"/>
            <a:ext cx="7589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447275" y="628650"/>
            <a:ext cx="31749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799" y="354981"/>
            <a:ext cx="608542" cy="5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 rotWithShape="1">
          <a:blip r:embed="rId5">
            <a:alphaModFix/>
          </a:blip>
          <a:srcRect b="0" l="15498" r="13764" t="0"/>
          <a:stretch/>
        </p:blipFill>
        <p:spPr>
          <a:xfrm>
            <a:off x="336427" y="837474"/>
            <a:ext cx="5450420" cy="30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/>
          <p:nvPr/>
        </p:nvSpPr>
        <p:spPr>
          <a:xfrm>
            <a:off x="6063050" y="1136600"/>
            <a:ext cx="3012600" cy="292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ALIBABA.COM</a:t>
            </a:r>
            <a:endParaRPr b="1" i="0" sz="1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b="1" i="0" sz="1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-Gran líder en cuanto a comercio.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-Cuentan con un servicio amplio, en cuanto a productos.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-Productos similares.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-Es fácil de usar.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-Encuentras variedad de productos,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-Gratis y fácil de usar.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492053" y="4120716"/>
            <a:ext cx="52947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1200" u="none" cap="none" strike="noStrike">
                <a:solidFill>
                  <a:schemeClr val="dk1"/>
                </a:solidFill>
              </a:rPr>
              <a:t>Es un grupo empresarial fundado en 1999. Se perfila como la plataforma de comercio electrónico más grande del mundo.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Impacto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1113625" y="718425"/>
            <a:ext cx="7882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Social: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Enfocarse en otro tipo de actividades sociales mediante un lapso de tiempo que gastaría en ir presencial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Ambiental: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se utilizara papel.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Económico: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Porque al cliente se le facilita mas una compra en línea que presencial.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Tecnológico: 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página web en donde buscamos que el cliente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ahorre tiempo y que pueda realizar pedidos de manera cómoda.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371670" y="67282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75" y="718425"/>
            <a:ext cx="635800" cy="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425" y="1519862"/>
            <a:ext cx="717700" cy="7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373" y="2453154"/>
            <a:ext cx="778825" cy="77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825" y="3892150"/>
            <a:ext cx="635800" cy="6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394100" y="963100"/>
            <a:ext cx="85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20" y="1142998"/>
            <a:ext cx="5898703" cy="366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f93f7482e_0_1"/>
          <p:cNvSpPr txBox="1"/>
          <p:nvPr/>
        </p:nvSpPr>
        <p:spPr>
          <a:xfrm>
            <a:off x="133250" y="1059225"/>
            <a:ext cx="4586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Darly Ginet                  Juan Pablo Mamian          Yurani Lised   Guaical          </a:t>
            </a:r>
            <a:b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Programadora                  Programador</a:t>
            </a:r>
            <a:r>
              <a:rPr b="0" i="0" lang="es-E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Analista</a:t>
            </a:r>
            <a:r>
              <a:rPr b="0" i="0" lang="es-E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           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ef93f7482e_0_1"/>
          <p:cNvSpPr txBox="1"/>
          <p:nvPr/>
        </p:nvSpPr>
        <p:spPr>
          <a:xfrm>
            <a:off x="261650" y="149523"/>
            <a:ext cx="53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Metodología Scrum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ef93f7482e_0_1"/>
          <p:cNvSpPr/>
          <p:nvPr/>
        </p:nvSpPr>
        <p:spPr>
          <a:xfrm>
            <a:off x="394095" y="81487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ef93f7482e_0_1"/>
          <p:cNvSpPr txBox="1"/>
          <p:nvPr/>
        </p:nvSpPr>
        <p:spPr>
          <a:xfrm>
            <a:off x="6313775" y="860475"/>
            <a:ext cx="2404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Dueño de producto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Darly Ginet Giron Castillo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ef93f7482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988" y="1638850"/>
            <a:ext cx="123381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ef93f7482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6775" y="2571750"/>
            <a:ext cx="1163306" cy="14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ef93f7482e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650" y="2580005"/>
            <a:ext cx="1233799" cy="144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ef93f7482e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3000" y="3453175"/>
            <a:ext cx="1069124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f93f7482e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0200" y="2090125"/>
            <a:ext cx="1591801" cy="19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d10a3d962_0_0"/>
          <p:cNvSpPr txBox="1"/>
          <p:nvPr/>
        </p:nvSpPr>
        <p:spPr>
          <a:xfrm>
            <a:off x="-41875" y="0"/>
            <a:ext cx="500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ed10a3d962_0_0"/>
          <p:cNvSpPr txBox="1"/>
          <p:nvPr/>
        </p:nvSpPr>
        <p:spPr>
          <a:xfrm>
            <a:off x="312900" y="1409675"/>
            <a:ext cx="83340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 historias de usuario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se han realizado</a:t>
            </a: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Sprints realizados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: 19 de julio - 2 agosto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 : 2 agosto  2021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: 6 de septiembre 2021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: 22  de septiembre 2021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: 27 de septiembre 2021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d10a3d962_0_0"/>
          <p:cNvSpPr/>
          <p:nvPr/>
        </p:nvSpPr>
        <p:spPr>
          <a:xfrm>
            <a:off x="312895" y="1008254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ed10a3d9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9425" y="1554275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c4124b52_0_10"/>
          <p:cNvSpPr txBox="1"/>
          <p:nvPr/>
        </p:nvSpPr>
        <p:spPr>
          <a:xfrm>
            <a:off x="188425" y="111675"/>
            <a:ext cx="7697700" cy="28007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Arquitectura cliente-servidor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Patrón de diseño: MVC (modelo, vista, controlador)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 </a:t>
            </a: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que contiene una representación de los datos que maneja el sistema, su lógica de negocio, y sus mecanismos de persistencia.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 </a:t>
            </a: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interfaz de usuario, que compone la información que se envía al cliente y los mecanismos interacción con éste.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 </a:t>
            </a:r>
            <a:r>
              <a:rPr b="1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Controlador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que actúa como intermediario entre el Modelo y la Vista, gestionando el flujo de información entre ellos y las transformaciones para adaptar los datos a las necesidades de cada uno</a:t>
            </a: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efc4124b52_0_10"/>
          <p:cNvSpPr/>
          <p:nvPr/>
        </p:nvSpPr>
        <p:spPr>
          <a:xfrm>
            <a:off x="284995" y="65932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efc4124b52_0_10"/>
          <p:cNvPicPr preferRelativeResize="0"/>
          <p:nvPr/>
        </p:nvPicPr>
        <p:blipFill rotWithShape="1">
          <a:blip r:embed="rId3">
            <a:alphaModFix/>
          </a:blip>
          <a:srcRect b="0" l="29814" r="30047" t="0"/>
          <a:stretch/>
        </p:blipFill>
        <p:spPr>
          <a:xfrm>
            <a:off x="5930537" y="2932610"/>
            <a:ext cx="2818025" cy="20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c4124b52_0_10"/>
          <p:cNvSpPr/>
          <p:nvPr/>
        </p:nvSpPr>
        <p:spPr>
          <a:xfrm flipH="1" rot="10800000">
            <a:off x="1741285" y="781049"/>
            <a:ext cx="565229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sApp Image 2021-10-13 at 10.59.51" id="185" name="Google Shape;185;gefc4124b52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25" y="2442526"/>
            <a:ext cx="3467925" cy="25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/>
        </p:nvSpPr>
        <p:spPr>
          <a:xfrm>
            <a:off x="394100" y="291679"/>
            <a:ext cx="530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677050" y="974775"/>
            <a:ext cx="1762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i="0" sz="1800" u="sng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 txBox="1"/>
          <p:nvPr/>
        </p:nvSpPr>
        <p:spPr>
          <a:xfrm>
            <a:off x="3154500" y="928725"/>
            <a:ext cx="167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 i="0" sz="1800" u="sng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JavaScript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Bootstrap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Css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5752625" y="786675"/>
            <a:ext cx="28692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Gestión del proyecto</a:t>
            </a:r>
            <a:endParaRPr b="1" i="0" sz="1800" u="sng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Word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Excel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Trello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Power point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Classroom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Drawio.io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Pencil project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1535375" y="2763600"/>
            <a:ext cx="307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Herramientas de desarrollo</a:t>
            </a:r>
            <a:endParaRPr b="1" i="0" sz="1800" u="sng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Visual Studio Code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Sublimetext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Xampp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3"/>
          <p:cNvPicPr preferRelativeResize="0"/>
          <p:nvPr/>
        </p:nvPicPr>
        <p:blipFill rotWithShape="1">
          <a:blip r:embed="rId3">
            <a:alphaModFix/>
          </a:blip>
          <a:srcRect b="14915" l="22932" r="22878" t="14696"/>
          <a:stretch/>
        </p:blipFill>
        <p:spPr>
          <a:xfrm>
            <a:off x="5633025" y="1971900"/>
            <a:ext cx="234900" cy="2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/>
          <p:cNvPicPr preferRelativeResize="0"/>
          <p:nvPr/>
        </p:nvPicPr>
        <p:blipFill rotWithShape="1">
          <a:blip r:embed="rId4">
            <a:alphaModFix/>
          </a:blip>
          <a:srcRect b="16786" l="12913" r="13127" t="17613"/>
          <a:stretch/>
        </p:blipFill>
        <p:spPr>
          <a:xfrm>
            <a:off x="5633025" y="1212435"/>
            <a:ext cx="234900" cy="20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5">
            <a:alphaModFix/>
          </a:blip>
          <a:srcRect b="17193" l="15419" r="16016" t="17201"/>
          <a:stretch/>
        </p:blipFill>
        <p:spPr>
          <a:xfrm>
            <a:off x="5633022" y="1583970"/>
            <a:ext cx="234900" cy="22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3025" y="2396485"/>
            <a:ext cx="234899" cy="21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7">
            <a:alphaModFix/>
          </a:blip>
          <a:srcRect b="19497" l="10157" r="9604" t="17506"/>
          <a:stretch/>
        </p:blipFill>
        <p:spPr>
          <a:xfrm>
            <a:off x="5572700" y="2763588"/>
            <a:ext cx="355553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04589" y="3194764"/>
            <a:ext cx="291750" cy="2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 rotWithShape="1">
          <a:blip r:embed="rId9">
            <a:alphaModFix/>
          </a:blip>
          <a:srcRect b="0" l="26645" r="26419" t="0"/>
          <a:stretch/>
        </p:blipFill>
        <p:spPr>
          <a:xfrm>
            <a:off x="3079425" y="1302599"/>
            <a:ext cx="234900" cy="28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5625" y="1738859"/>
            <a:ext cx="422500" cy="35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11">
            <a:alphaModFix/>
          </a:blip>
          <a:srcRect b="5407" l="23588" r="22827" t="6940"/>
          <a:stretch/>
        </p:blipFill>
        <p:spPr>
          <a:xfrm>
            <a:off x="3079414" y="2311075"/>
            <a:ext cx="291750" cy="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9725" y="1768131"/>
            <a:ext cx="570854" cy="2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3">
            <a:alphaModFix/>
          </a:blip>
          <a:srcRect b="11442" l="14840" r="15646" t="10868"/>
          <a:stretch/>
        </p:blipFill>
        <p:spPr>
          <a:xfrm>
            <a:off x="621525" y="2224625"/>
            <a:ext cx="469042" cy="3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80400" y="3311826"/>
            <a:ext cx="355551" cy="35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80400" y="3854375"/>
            <a:ext cx="355550" cy="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16">
            <a:alphaModFix/>
          </a:blip>
          <a:srcRect b="30482" l="3021" r="67582" t="25345"/>
          <a:stretch/>
        </p:blipFill>
        <p:spPr>
          <a:xfrm>
            <a:off x="1446913" y="4458350"/>
            <a:ext cx="422516" cy="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72690" y="3597173"/>
            <a:ext cx="355550" cy="37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eccd0168f_0_4"/>
          <p:cNvSpPr txBox="1"/>
          <p:nvPr/>
        </p:nvSpPr>
        <p:spPr>
          <a:xfrm>
            <a:off x="426150" y="246700"/>
            <a:ext cx="7917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eeccd0168f_0_4"/>
          <p:cNvSpPr/>
          <p:nvPr/>
        </p:nvSpPr>
        <p:spPr>
          <a:xfrm>
            <a:off x="543620" y="807404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eeccd0168f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893300"/>
            <a:ext cx="8862474" cy="41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/>
        </p:nvSpPr>
        <p:spPr>
          <a:xfrm>
            <a:off x="482318" y="744053"/>
            <a:ext cx="238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335114" y="1626242"/>
            <a:ext cx="463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La microempresa contará con un aplicativo web para realizar ventas en línea y así poder ayudar al cliente independientemente desde donde se encuentre.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Los clientes estarán satisfechos al momentos de realizar una compra.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615596" y="1230300"/>
            <a:ext cx="23019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075" y="1093700"/>
            <a:ext cx="3612950" cy="3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5463843" y="901908"/>
            <a:ext cx="27569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775" y="1623700"/>
            <a:ext cx="4130300" cy="2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362016" y="1233805"/>
            <a:ext cx="8193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 en calima muelles su economía se basa en la venta de repuestos, muelles de resortes, la prestación de servicios para camiones y automóviles, estos servicios los brinda en lugares cercanos a la microempresa.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Calima Muelles no cuenta con un canal de ventas digital en línea en el cual todos sus clientes realicen compras de repuestos para sus vehículos.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175" y="2646525"/>
            <a:ext cx="2648451" cy="13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50" y="3080149"/>
            <a:ext cx="3009901" cy="12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Pregunta de Investigación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362025" y="1021677"/>
            <a:ext cx="81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</a:t>
            </a: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canal digital a Calima Muelles en la ciudad de Popayán para la venta de repuestos y servicios de vehículos pesados y automóviles?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025" y="1732050"/>
            <a:ext cx="4696300" cy="28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 txBox="1"/>
          <p:nvPr/>
        </p:nvSpPr>
        <p:spPr>
          <a:xfrm>
            <a:off x="362016" y="1240337"/>
            <a:ext cx="8193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principales razones por la cual nos motivó a realizar este proyecto es porque Calima Muelles no tiene un canal de ventas en línea, por esta razón construiremos un pagina web para que se realicen las ventas de productos y servicios en línea, sin necesidad de que el cliente este presencialmente, además de ello queremos que esta microempresa crezca con sus ventas.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500" y="2510850"/>
            <a:ext cx="3500500" cy="23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ca39d3600_1_7"/>
          <p:cNvSpPr txBox="1"/>
          <p:nvPr/>
        </p:nvSpPr>
        <p:spPr>
          <a:xfrm>
            <a:off x="268804" y="205678"/>
            <a:ext cx="530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eca39d3600_1_7"/>
          <p:cNvSpPr/>
          <p:nvPr/>
        </p:nvSpPr>
        <p:spPr>
          <a:xfrm>
            <a:off x="394095" y="81487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eca39d3600_1_7"/>
          <p:cNvSpPr txBox="1"/>
          <p:nvPr/>
        </p:nvSpPr>
        <p:spPr>
          <a:xfrm>
            <a:off x="299050" y="1189225"/>
            <a:ext cx="84180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 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s-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Construir una página web para realizar las ventas de los productos y servicios que Calima muelles ofrece.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eca39d3600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025" y="2027424"/>
            <a:ext cx="3208925" cy="24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394100" y="1091500"/>
            <a:ext cx="8193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los productos o servicios de mayor venta en calima muelles.  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Facilitar la adquisición de productos y servicios a los clientes de calima muelles por medio de una página web.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825" y="2369900"/>
            <a:ext cx="2535601" cy="25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394100" y="1018923"/>
            <a:ext cx="8458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Categorizar los productos más vendidos y/o más importantes para calima muelles.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Alcanzar un reporte de los productos más buscados y comprados  por los clientes.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ventas de los productos o servicios que los clientes compran en calima muelles.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875" y="2166075"/>
            <a:ext cx="3156600" cy="2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508" y="2341193"/>
            <a:ext cx="608543" cy="592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/>
        </p:nvSpPr>
        <p:spPr>
          <a:xfrm>
            <a:off x="448550" y="188425"/>
            <a:ext cx="32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Antecedentes</a:t>
            </a:r>
            <a:endParaRPr b="1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6001900" y="774775"/>
            <a:ext cx="2379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523925" y="738475"/>
            <a:ext cx="3522300" cy="363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7649" y="956131"/>
            <a:ext cx="608542" cy="5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5">
            <a:alphaModFix/>
          </a:blip>
          <a:srcRect b="0" l="17428" r="18022" t="0"/>
          <a:stretch/>
        </p:blipFill>
        <p:spPr>
          <a:xfrm>
            <a:off x="418475" y="1001150"/>
            <a:ext cx="5883800" cy="3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/>
        </p:nvSpPr>
        <p:spPr>
          <a:xfrm>
            <a:off x="6977800" y="14253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6453050" y="1509750"/>
            <a:ext cx="2412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MERCADO LIBRE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-Ofrece ventas en línea.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-Es gratis.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-Variación de productos.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-Variación de catálogos y marcas.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2019-11-27T03:16:21Z</dcterms:created>
  <dc:creator>Leonardo Cantor</dc:creator>
</cp:coreProperties>
</file>